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3" r:id="rId3"/>
    <p:sldId id="270" r:id="rId4"/>
    <p:sldId id="272" r:id="rId5"/>
    <p:sldId id="258" r:id="rId6"/>
    <p:sldId id="259" r:id="rId7"/>
    <p:sldId id="260" r:id="rId8"/>
    <p:sldId id="266" r:id="rId9"/>
    <p:sldId id="268" r:id="rId10"/>
  </p:sldIdLst>
  <p:sldSz cx="16276638" cy="9144000"/>
  <p:notesSz cx="6858000" cy="9144000"/>
  <p:defaultTextStyle>
    <a:defPPr>
      <a:defRPr lang="en-US"/>
    </a:defPPr>
    <a:lvl1pPr marL="0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4EC"/>
    <a:srgbClr val="F6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432" y="90"/>
      </p:cViewPr>
      <p:guideLst>
        <p:guide orient="horz" pos="2880"/>
        <p:guide pos="51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79AE0-E343-4431-9E77-3AB2AF9D83D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46B89-F200-43AA-B36B-6A2EF4B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5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B5B8007-F28A-4C3E-A48D-DDE012D8153F}" type="slidenum">
              <a:rPr lang="en-US" altLang="en-US" sz="1200">
                <a:cs typeface="Arial" charset="0"/>
              </a:rPr>
              <a:pPr algn="r" eaLnBrk="1" hangingPunct="1"/>
              <a:t>9</a:t>
            </a:fld>
            <a:endParaRPr lang="en-US" altLang="en-US" sz="1200">
              <a:cs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85800"/>
            <a:ext cx="610235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vi-VN" alt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823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8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6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2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8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5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31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7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8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10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7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2" y="5875867"/>
            <a:ext cx="13835142" cy="181610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2" y="3875618"/>
            <a:ext cx="13835142" cy="200024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626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252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878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504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3131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757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38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1009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3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9640" y="2844800"/>
            <a:ext cx="12899800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20717" y="2844800"/>
            <a:ext cx="12902627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8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48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0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7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7"/>
            <a:ext cx="9099093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7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7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0"/>
            <a:ext cx="9765983" cy="75565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100"/>
            </a:lvl1pPr>
            <a:lvl2pPr marL="726262" indent="0">
              <a:buNone/>
              <a:defRPr sz="4400"/>
            </a:lvl2pPr>
            <a:lvl3pPr marL="1452524" indent="0">
              <a:buNone/>
              <a:defRPr sz="3800"/>
            </a:lvl3pPr>
            <a:lvl4pPr marL="2178787" indent="0">
              <a:buNone/>
              <a:defRPr sz="3200"/>
            </a:lvl4pPr>
            <a:lvl5pPr marL="2905049" indent="0">
              <a:buNone/>
              <a:defRPr sz="3200"/>
            </a:lvl5pPr>
            <a:lvl6pPr marL="3631311" indent="0">
              <a:buNone/>
              <a:defRPr sz="3200"/>
            </a:lvl6pPr>
            <a:lvl7pPr marL="4357573" indent="0">
              <a:buNone/>
              <a:defRPr sz="3200"/>
            </a:lvl7pPr>
            <a:lvl8pPr marL="5083835" indent="0">
              <a:buNone/>
              <a:defRPr sz="3200"/>
            </a:lvl8pPr>
            <a:lvl9pPr marL="5810098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1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80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70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07037" y="488951"/>
            <a:ext cx="6516307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9640" y="488951"/>
            <a:ext cx="19286120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4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  <a:prstGeom prst="rect">
            <a:avLst/>
          </a:prstGeom>
        </p:spPr>
        <p:txBody>
          <a:bodyPr vert="horz" lIns="145252" tIns="72626" rIns="145252" bIns="7262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133601"/>
            <a:ext cx="14648974" cy="6034617"/>
          </a:xfrm>
          <a:prstGeom prst="rect">
            <a:avLst/>
          </a:prstGeom>
        </p:spPr>
        <p:txBody>
          <a:bodyPr vert="horz" lIns="145252" tIns="72626" rIns="145252" bIns="726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3832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B3276-3901-471F-8285-C92A8E75787C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61185" y="8475134"/>
            <a:ext cx="5154269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4924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9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52524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697" indent="-544697" algn="l" defTabSz="1452524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0176" indent="-453914" algn="l" defTabSz="1452524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15656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41918" indent="-363131" algn="l" defTabSz="1452524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8180" indent="-363131" algn="l" defTabSz="1452524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94442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20704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6967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73229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6262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2524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8787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5049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31311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7573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3835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10098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POINSET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19" y="6544828"/>
            <a:ext cx="29210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AN THÁI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204119" y="4343401"/>
            <a:ext cx="13563600" cy="2653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3A2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38: BIỂU THỨC SỐ. TÍNH GIÁ TRỊ CỦA BIỂU THỨC (T2)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1204119" y="2057400"/>
            <a:ext cx="13563600" cy="1991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CHUYÊN ĐỀ TỔ KHỐI 3</a:t>
            </a:r>
          </a:p>
        </p:txBody>
      </p:sp>
      <p:pic>
        <p:nvPicPr>
          <p:cNvPr id="12" name="Picture 22" descr="bd21315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116" y="6894477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" name="Picture 7" descr="BƯỚM 5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08424">
            <a:off x="12320469" y="6753274"/>
            <a:ext cx="1162751" cy="151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animal-14[1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2566233" y="5944174"/>
            <a:ext cx="1069334" cy="77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POINSE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92416" y="-109904"/>
            <a:ext cx="1382714" cy="165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57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A67DE-343F-D90B-032C-288B62623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0946C08-CE7B-D519-DE53-329C47E68EC4}"/>
              </a:ext>
            </a:extLst>
          </p:cNvPr>
          <p:cNvGrpSpPr/>
          <p:nvPr/>
        </p:nvGrpSpPr>
        <p:grpSpPr>
          <a:xfrm>
            <a:off x="5007280" y="111473"/>
            <a:ext cx="3741369" cy="992290"/>
            <a:chOff x="4539228" y="172432"/>
            <a:chExt cx="3678241" cy="99229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A1C5501-6A7E-1303-78EF-0325F7E45142}"/>
                </a:ext>
              </a:extLst>
            </p:cNvPr>
            <p:cNvGrpSpPr/>
            <p:nvPr/>
          </p:nvGrpSpPr>
          <p:grpSpPr>
            <a:xfrm>
              <a:off x="4539228" y="172432"/>
              <a:ext cx="3678241" cy="992290"/>
              <a:chOff x="4539228" y="172432"/>
              <a:chExt cx="3678241" cy="992290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339CDC-9E7C-C5A8-F8C1-B33E9A4DD61D}"/>
                  </a:ext>
                </a:extLst>
              </p:cNvPr>
              <p:cNvSpPr txBox="1"/>
              <p:nvPr/>
            </p:nvSpPr>
            <p:spPr>
              <a:xfrm>
                <a:off x="4539228" y="172432"/>
                <a:ext cx="2824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792A12A-4E90-3793-C4D0-56BB0F4F3916}"/>
                  </a:ext>
                </a:extLst>
              </p:cNvPr>
              <p:cNvSpPr txBox="1"/>
              <p:nvPr/>
            </p:nvSpPr>
            <p:spPr>
              <a:xfrm>
                <a:off x="7022642" y="641502"/>
                <a:ext cx="11948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</a:t>
                </a:r>
              </a:p>
            </p:txBody>
          </p:sp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9D5FC3D-6844-7533-C983-D3F96417EC25}"/>
                </a:ext>
              </a:extLst>
            </p:cNvPr>
            <p:cNvCxnSpPr/>
            <p:nvPr/>
          </p:nvCxnSpPr>
          <p:spPr>
            <a:xfrm>
              <a:off x="7153434" y="1085354"/>
              <a:ext cx="8989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7B2EDC0-1BFF-541A-3B51-53F40AAD1247}"/>
              </a:ext>
            </a:extLst>
          </p:cNvPr>
          <p:cNvSpPr txBox="1"/>
          <p:nvPr/>
        </p:nvSpPr>
        <p:spPr>
          <a:xfrm>
            <a:off x="2118519" y="1756946"/>
            <a:ext cx="344357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38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38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8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cũ</a:t>
            </a:r>
            <a:endParaRPr lang="en-US" sz="38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9B625C-A40C-BF8C-2E3F-062D3E9A8587}"/>
              </a:ext>
            </a:extLst>
          </p:cNvPr>
          <p:cNvSpPr txBox="1"/>
          <p:nvPr/>
        </p:nvSpPr>
        <p:spPr>
          <a:xfrm>
            <a:off x="7833519" y="3310116"/>
            <a:ext cx="504396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 24 -5 + 6  = 19 +6</a:t>
            </a:r>
          </a:p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=  25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B98BB0-07BF-9CAD-A581-1F5AFC2B7433}"/>
              </a:ext>
            </a:extLst>
          </p:cNvPr>
          <p:cNvSpPr txBox="1"/>
          <p:nvPr/>
        </p:nvSpPr>
        <p:spPr>
          <a:xfrm>
            <a:off x="1500941" y="3310116"/>
            <a:ext cx="557057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AutoNum type="alphaLcParenR"/>
            </a:pP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30 + 5 + 2 = 35 + 2</a:t>
            </a:r>
          </a:p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=  37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75C325-E370-06B3-E88A-D98ED05CC9DD}"/>
              </a:ext>
            </a:extLst>
          </p:cNvPr>
          <p:cNvSpPr txBox="1"/>
          <p:nvPr/>
        </p:nvSpPr>
        <p:spPr>
          <a:xfrm>
            <a:off x="5007280" y="111473"/>
            <a:ext cx="6393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273714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007280" y="111473"/>
            <a:ext cx="6393097" cy="992290"/>
            <a:chOff x="4539228" y="172432"/>
            <a:chExt cx="6285226" cy="992290"/>
          </a:xfrm>
        </p:grpSpPr>
        <p:grpSp>
          <p:nvGrpSpPr>
            <p:cNvPr id="3" name="Group 2"/>
            <p:cNvGrpSpPr/>
            <p:nvPr/>
          </p:nvGrpSpPr>
          <p:grpSpPr>
            <a:xfrm>
              <a:off x="4539228" y="172432"/>
              <a:ext cx="6285226" cy="992290"/>
              <a:chOff x="4539228" y="172432"/>
              <a:chExt cx="6285226" cy="99229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539228" y="172432"/>
                <a:ext cx="628522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</a:t>
                </a:r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sáu</a:t>
                </a:r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sz="32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ngày</a:t>
                </a:r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19 </a:t>
                </a:r>
                <a:r>
                  <a:rPr lang="en-US" sz="32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tháng</a:t>
                </a:r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12 </a:t>
                </a:r>
                <a:r>
                  <a:rPr lang="en-US" sz="3200" dirty="0" err="1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năm</a:t>
                </a:r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2025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022642" y="641502"/>
                <a:ext cx="11948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</a:t>
                </a: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7153434" y="1085354"/>
              <a:ext cx="8989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4816356" y="1083099"/>
            <a:ext cx="7864585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38: TÍNH GIÁ TRỊ CỦA BIỂU THỨC (T2)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771910" y="1634382"/>
            <a:ext cx="136176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Một 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  <a:r>
              <a:rPr lang="en-US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Rót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sang 3 ca,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2</a:t>
            </a:r>
            <a:r>
              <a:rPr lang="en-US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9" t="35858" r="8932" b="29630"/>
          <a:stretch/>
        </p:blipFill>
        <p:spPr bwMode="auto">
          <a:xfrm>
            <a:off x="1976438" y="2957821"/>
            <a:ext cx="11506200" cy="5926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35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33314" y="580543"/>
            <a:ext cx="1215333" cy="523220"/>
            <a:chOff x="7022642" y="641502"/>
            <a:chExt cx="1194827" cy="523220"/>
          </a:xfrm>
        </p:grpSpPr>
        <p:sp>
          <p:nvSpPr>
            <p:cNvPr id="6" name="TextBox 5"/>
            <p:cNvSpPr txBox="1"/>
            <p:nvPr/>
          </p:nvSpPr>
          <p:spPr>
            <a:xfrm>
              <a:off x="7022642" y="641502"/>
              <a:ext cx="11948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TOÁN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153434" y="1085354"/>
              <a:ext cx="8989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4617134" y="1041400"/>
            <a:ext cx="7864585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38: TÍNH GIÁ TRỊ CỦA BIỂU THỨC (T2)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470819" y="1752600"/>
            <a:ext cx="8645402" cy="681454"/>
            <a:chOff x="1470819" y="1943100"/>
            <a:chExt cx="8645402" cy="681454"/>
          </a:xfrm>
        </p:grpSpPr>
        <p:grpSp>
          <p:nvGrpSpPr>
            <p:cNvPr id="10" name="Group 9"/>
            <p:cNvGrpSpPr/>
            <p:nvPr/>
          </p:nvGrpSpPr>
          <p:grpSpPr>
            <a:xfrm>
              <a:off x="1470819" y="1943100"/>
              <a:ext cx="533400" cy="646331"/>
              <a:chOff x="1737519" y="1943100"/>
              <a:chExt cx="533400" cy="646331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737519" y="2019300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118519" y="1947446"/>
              <a:ext cx="799770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giá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trị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biểu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thức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mẫu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).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2018635" y="2573622"/>
            <a:ext cx="13617685" cy="1938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chia ta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chia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91148" y="5257800"/>
            <a:ext cx="13617685" cy="1938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chia ta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FA4BA8-8ACC-9994-0AEF-F3921BCB534A}"/>
              </a:ext>
            </a:extLst>
          </p:cNvPr>
          <p:cNvSpPr txBox="1"/>
          <p:nvPr/>
        </p:nvSpPr>
        <p:spPr>
          <a:xfrm>
            <a:off x="5007280" y="111473"/>
            <a:ext cx="6393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290856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007280" y="111473"/>
            <a:ext cx="3741369" cy="992290"/>
            <a:chOff x="4539228" y="172432"/>
            <a:chExt cx="3678241" cy="992290"/>
          </a:xfrm>
        </p:grpSpPr>
        <p:grpSp>
          <p:nvGrpSpPr>
            <p:cNvPr id="3" name="Group 2"/>
            <p:cNvGrpSpPr/>
            <p:nvPr/>
          </p:nvGrpSpPr>
          <p:grpSpPr>
            <a:xfrm>
              <a:off x="4539228" y="172432"/>
              <a:ext cx="3678241" cy="992290"/>
              <a:chOff x="4539228" y="172432"/>
              <a:chExt cx="3678241" cy="99229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539228" y="172432"/>
                <a:ext cx="2824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022642" y="641502"/>
                <a:ext cx="11948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</a:t>
                </a: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7153434" y="1085354"/>
              <a:ext cx="8989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4617134" y="1041400"/>
            <a:ext cx="7864585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38: TÍNH GIÁ TRỊ CỦA BIỂU THỨC (T2)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470819" y="1752600"/>
            <a:ext cx="8645402" cy="681454"/>
            <a:chOff x="1470819" y="1943100"/>
            <a:chExt cx="8645402" cy="681454"/>
          </a:xfrm>
        </p:grpSpPr>
        <p:grpSp>
          <p:nvGrpSpPr>
            <p:cNvPr id="10" name="Group 9"/>
            <p:cNvGrpSpPr/>
            <p:nvPr/>
          </p:nvGrpSpPr>
          <p:grpSpPr>
            <a:xfrm>
              <a:off x="1470819" y="1943100"/>
              <a:ext cx="533400" cy="646331"/>
              <a:chOff x="1737519" y="1943100"/>
              <a:chExt cx="533400" cy="646331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737519" y="2019300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118519" y="1947446"/>
              <a:ext cx="799770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giá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trị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biểu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thức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mẫu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).</a:t>
              </a:r>
            </a:p>
          </p:txBody>
        </p:sp>
      </p:grpSp>
      <p:pic>
        <p:nvPicPr>
          <p:cNvPr id="1026" name="Picture 2" descr="https://img.loigiaihay.com/picture/2022/0308/b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27"/>
          <a:stretch/>
        </p:blipFill>
        <p:spPr bwMode="auto">
          <a:xfrm>
            <a:off x="1470819" y="2398931"/>
            <a:ext cx="5356123" cy="298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8728652" y="3008054"/>
            <a:ext cx="5410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lphaLcParenR"/>
            </a:pPr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:  5 x 2</a:t>
            </a:r>
          </a:p>
          <a:p>
            <a:pPr marL="514350" indent="-514350">
              <a:buAutoNum type="alphaLcParenR"/>
            </a:pPr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+ 5 x 6</a:t>
            </a:r>
          </a:p>
          <a:p>
            <a:pPr marL="514350" indent="-514350">
              <a:buAutoNum type="alphaLcParenR"/>
            </a:pPr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– 18 : 3</a:t>
            </a:r>
            <a:b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66353" y="6645855"/>
            <a:ext cx="504396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 24 + 5 x 6  = 24 +30</a:t>
            </a:r>
          </a:p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=  54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34048" y="5388768"/>
            <a:ext cx="460889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AutoNum type="alphaLcParenR"/>
            </a:pP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30 : 5 x 2 = 6 x 2</a:t>
            </a:r>
          </a:p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=  12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66353" y="7733908"/>
            <a:ext cx="460889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 30 – 18 : 3 = 30 – 6</a:t>
            </a:r>
          </a:p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= 24           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92DF02-CFE2-2FD8-76FF-43472B752D8D}"/>
              </a:ext>
            </a:extLst>
          </p:cNvPr>
          <p:cNvSpPr txBox="1"/>
          <p:nvPr/>
        </p:nvSpPr>
        <p:spPr>
          <a:xfrm>
            <a:off x="5007280" y="111473"/>
            <a:ext cx="6393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236565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33314" y="580543"/>
            <a:ext cx="1215333" cy="523220"/>
            <a:chOff x="7022642" y="641502"/>
            <a:chExt cx="1194827" cy="523220"/>
          </a:xfrm>
        </p:grpSpPr>
        <p:sp>
          <p:nvSpPr>
            <p:cNvPr id="6" name="TextBox 5"/>
            <p:cNvSpPr txBox="1"/>
            <p:nvPr/>
          </p:nvSpPr>
          <p:spPr>
            <a:xfrm>
              <a:off x="7022642" y="641502"/>
              <a:ext cx="11948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TOÁN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153434" y="1085354"/>
              <a:ext cx="8989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4617134" y="1041400"/>
            <a:ext cx="7559785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38: TÍNH GIÁ TRỊ CỦA BIỂU THỨC (T2)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470819" y="1752600"/>
            <a:ext cx="8239843" cy="681454"/>
            <a:chOff x="1470819" y="1943100"/>
            <a:chExt cx="8239843" cy="681454"/>
          </a:xfrm>
        </p:grpSpPr>
        <p:grpSp>
          <p:nvGrpSpPr>
            <p:cNvPr id="10" name="Group 9"/>
            <p:cNvGrpSpPr/>
            <p:nvPr/>
          </p:nvGrpSpPr>
          <p:grpSpPr>
            <a:xfrm>
              <a:off x="1470819" y="1943100"/>
              <a:ext cx="533400" cy="646331"/>
              <a:chOff x="1737519" y="1943100"/>
              <a:chExt cx="533400" cy="646331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737519" y="2019300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118519" y="1947446"/>
              <a:ext cx="7592143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Chọn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là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giá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trị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mỗi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biểu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thức</a:t>
              </a:r>
              <a:endPara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50" name="Picture 2" descr="https://img.loigiaihay.com/picture/2022/0308/bai-2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719" y="2434054"/>
            <a:ext cx="13335000" cy="663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668F5A5-E5B1-1FE6-81DA-1E6A10F0C32D}"/>
              </a:ext>
            </a:extLst>
          </p:cNvPr>
          <p:cNvSpPr txBox="1"/>
          <p:nvPr/>
        </p:nvSpPr>
        <p:spPr>
          <a:xfrm>
            <a:off x="5007280" y="111473"/>
            <a:ext cx="6393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272040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33314" y="580543"/>
            <a:ext cx="1215333" cy="523220"/>
            <a:chOff x="7022642" y="641502"/>
            <a:chExt cx="1194827" cy="523220"/>
          </a:xfrm>
        </p:grpSpPr>
        <p:sp>
          <p:nvSpPr>
            <p:cNvPr id="6" name="TextBox 5"/>
            <p:cNvSpPr txBox="1"/>
            <p:nvPr/>
          </p:nvSpPr>
          <p:spPr>
            <a:xfrm>
              <a:off x="7022642" y="641502"/>
              <a:ext cx="11948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TOÁN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153434" y="1085354"/>
              <a:ext cx="8989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1411439" y="4394200"/>
            <a:ext cx="184731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13027819" y="4394200"/>
            <a:ext cx="184731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sz="4000" dirty="0"/>
          </a:p>
        </p:txBody>
      </p:sp>
      <p:sp>
        <p:nvSpPr>
          <p:cNvPr id="29" name="TextBox 28"/>
          <p:cNvSpPr txBox="1"/>
          <p:nvPr/>
        </p:nvSpPr>
        <p:spPr>
          <a:xfrm>
            <a:off x="14703120" y="4394200"/>
            <a:ext cx="184731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sz="4000" dirty="0"/>
          </a:p>
        </p:txBody>
      </p:sp>
      <p:sp>
        <p:nvSpPr>
          <p:cNvPr id="34" name="TextBox 33"/>
          <p:cNvSpPr txBox="1"/>
          <p:nvPr/>
        </p:nvSpPr>
        <p:spPr>
          <a:xfrm>
            <a:off x="13027819" y="5909346"/>
            <a:ext cx="184731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sz="4000" dirty="0"/>
          </a:p>
        </p:txBody>
      </p:sp>
      <p:grpSp>
        <p:nvGrpSpPr>
          <p:cNvPr id="36" name="Group 35"/>
          <p:cNvGrpSpPr/>
          <p:nvPr/>
        </p:nvGrpSpPr>
        <p:grpSpPr>
          <a:xfrm>
            <a:off x="1051719" y="1679909"/>
            <a:ext cx="8354143" cy="705020"/>
            <a:chOff x="1470819" y="1884411"/>
            <a:chExt cx="8354143" cy="705020"/>
          </a:xfrm>
        </p:grpSpPr>
        <p:grpSp>
          <p:nvGrpSpPr>
            <p:cNvPr id="37" name="Group 36"/>
            <p:cNvGrpSpPr/>
            <p:nvPr/>
          </p:nvGrpSpPr>
          <p:grpSpPr>
            <a:xfrm>
              <a:off x="1470819" y="1943100"/>
              <a:ext cx="533400" cy="646331"/>
              <a:chOff x="1737519" y="1943100"/>
              <a:chExt cx="533400" cy="646331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1737519" y="2019300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2232819" y="1884411"/>
              <a:ext cx="7592143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Chọn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là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giá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trị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mỗi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biểu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thức</a:t>
              </a:r>
              <a:endPara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2816648" y="3473317"/>
            <a:ext cx="55862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40 + 20 - 15  =  60 - 15</a:t>
            </a:r>
          </a:p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   =  45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81844" y="2568724"/>
            <a:ext cx="10078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>
                <a:solidFill>
                  <a:srgbClr val="0000FF"/>
                </a:solidFill>
                <a:latin typeface="+mj-lt"/>
              </a:rPr>
              <a:t>Bước 1: Thực hiện tính giá trị các biểu thức</a:t>
            </a:r>
            <a:endParaRPr lang="en-US" sz="40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71863" y="4726816"/>
            <a:ext cx="460889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56 - 2 x 5   = 56 - 10</a:t>
            </a:r>
          </a:p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=  46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90951" y="6018505"/>
            <a:ext cx="460889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40 + 32 : 4 = 40 + 8</a:t>
            </a:r>
          </a:p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=  48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84262" y="7322484"/>
            <a:ext cx="460889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67 - 15 - 5 = 52 - 5</a:t>
            </a:r>
          </a:p>
          <a:p>
            <a:pPr algn="just"/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=  47</a:t>
            </a: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4202606" y="1074126"/>
            <a:ext cx="7864585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38: TÍNH GIÁ TRỊ CỦA BIỂU THỨC (T2)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1D0EF9-6FEA-849E-40B0-4E61DC6E4CA1}"/>
              </a:ext>
            </a:extLst>
          </p:cNvPr>
          <p:cNvSpPr txBox="1"/>
          <p:nvPr/>
        </p:nvSpPr>
        <p:spPr>
          <a:xfrm>
            <a:off x="5007280" y="111473"/>
            <a:ext cx="6393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4458102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4" grpId="0"/>
      <p:bldP spid="42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33314" y="580543"/>
            <a:ext cx="1215333" cy="523220"/>
            <a:chOff x="7022642" y="641502"/>
            <a:chExt cx="1194827" cy="523220"/>
          </a:xfrm>
        </p:grpSpPr>
        <p:sp>
          <p:nvSpPr>
            <p:cNvPr id="6" name="TextBox 5"/>
            <p:cNvSpPr txBox="1"/>
            <p:nvPr/>
          </p:nvSpPr>
          <p:spPr>
            <a:xfrm>
              <a:off x="7022642" y="641502"/>
              <a:ext cx="11948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TOÁN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153434" y="1085354"/>
              <a:ext cx="8989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1411439" y="4394200"/>
            <a:ext cx="184731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13027819" y="4394200"/>
            <a:ext cx="184731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sz="4000" dirty="0"/>
          </a:p>
        </p:txBody>
      </p:sp>
      <p:sp>
        <p:nvSpPr>
          <p:cNvPr id="29" name="TextBox 28"/>
          <p:cNvSpPr txBox="1"/>
          <p:nvPr/>
        </p:nvSpPr>
        <p:spPr>
          <a:xfrm>
            <a:off x="14703120" y="4394200"/>
            <a:ext cx="184731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sz="4000" dirty="0"/>
          </a:p>
        </p:txBody>
      </p:sp>
      <p:sp>
        <p:nvSpPr>
          <p:cNvPr id="34" name="TextBox 33"/>
          <p:cNvSpPr txBox="1"/>
          <p:nvPr/>
        </p:nvSpPr>
        <p:spPr>
          <a:xfrm>
            <a:off x="13027819" y="5909346"/>
            <a:ext cx="184731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sz="4000" dirty="0"/>
          </a:p>
        </p:txBody>
      </p:sp>
      <p:grpSp>
        <p:nvGrpSpPr>
          <p:cNvPr id="36" name="Group 35"/>
          <p:cNvGrpSpPr/>
          <p:nvPr/>
        </p:nvGrpSpPr>
        <p:grpSpPr>
          <a:xfrm>
            <a:off x="1051719" y="1679909"/>
            <a:ext cx="8354143" cy="705020"/>
            <a:chOff x="1470819" y="1884411"/>
            <a:chExt cx="8354143" cy="705020"/>
          </a:xfrm>
        </p:grpSpPr>
        <p:grpSp>
          <p:nvGrpSpPr>
            <p:cNvPr id="37" name="Group 36"/>
            <p:cNvGrpSpPr/>
            <p:nvPr/>
          </p:nvGrpSpPr>
          <p:grpSpPr>
            <a:xfrm>
              <a:off x="1470819" y="1943100"/>
              <a:ext cx="533400" cy="646331"/>
              <a:chOff x="1737519" y="1943100"/>
              <a:chExt cx="533400" cy="646331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1737519" y="2019300"/>
                <a:ext cx="533400" cy="5334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804609" y="1943100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2232819" y="1884411"/>
              <a:ext cx="7592143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Chọn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là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giá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trị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mỗi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biểu</a:t>
              </a:r>
              <a:r>
                <a:rPr lang="en-US" sz="3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thức</a:t>
              </a:r>
              <a:endPara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381844" y="2568724"/>
            <a:ext cx="10078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 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endParaRPr lang="en-US" sz="4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img.loigiaihay.com/picture/2022/0308/tr-loi-bai-2-trang-1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096" y="3308363"/>
            <a:ext cx="13270023" cy="583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4202606" y="1074126"/>
            <a:ext cx="7864585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38: TÍNH GIÁ TRỊ CỦA BIỂU THỨC (T2)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068700-D4B4-624A-3959-D7FBDC1F0FC6}"/>
              </a:ext>
            </a:extLst>
          </p:cNvPr>
          <p:cNvSpPr txBox="1"/>
          <p:nvPr/>
        </p:nvSpPr>
        <p:spPr>
          <a:xfrm>
            <a:off x="5007280" y="111473"/>
            <a:ext cx="6393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sáu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en-US" sz="3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5526868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nh dep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209917" y="3657600"/>
            <a:ext cx="15617822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098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3,1047787239,C:\Users\Tailieu\Documents\Bai giang duong truong son_pptx\Media.ppcx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505</Words>
  <Application>Microsoft Office PowerPoint</Application>
  <PresentationFormat>Custom</PresentationFormat>
  <Paragraphs>67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Windows</cp:lastModifiedBy>
  <cp:revision>116</cp:revision>
  <dcterms:created xsi:type="dcterms:W3CDTF">2022-07-10T01:37:20Z</dcterms:created>
  <dcterms:modified xsi:type="dcterms:W3CDTF">2025-12-19T02:17:28Z</dcterms:modified>
</cp:coreProperties>
</file>